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Tech-Hive: Collaborative Online Learning Portal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Tech-Hive connects students and educators, enabling seamless content sharing.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provides a platform for interactive learning, fostering a dynamic learning environment. Users can access resources, participate in group projects, and collaborate on assignments effortlessly.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512"/>
            <a:ext cx="6759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Tech_Hive:ScreenShots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4604"/>
            <a:ext cx="6244709" cy="2970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98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 page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421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544604"/>
            <a:ext cx="6244709" cy="2962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7620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 up page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6414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2289"/>
            <a:ext cx="6759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Tech_Hive:ScreenShots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6381"/>
            <a:ext cx="6244709" cy="3106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38230"/>
            <a:ext cx="37277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overview page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490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476381"/>
            <a:ext cx="6244709" cy="30325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764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 page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6416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105"/>
            <a:ext cx="6759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Tech_Hive:ScreenShots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78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99521" y="19278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0267"/>
            <a:ext cx="6244709" cy="30129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35841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 Content Page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70105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090267"/>
            <a:ext cx="6244709" cy="29544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9521" y="6299835"/>
            <a:ext cx="393584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Progress Tracking Page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599521" y="6951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370"/>
            <a:ext cx="6759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Tech_Hive:ScreenShots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2462"/>
            <a:ext cx="6244709" cy="2872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01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 Page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3322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552462"/>
            <a:ext cx="6244709" cy="29544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7620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Certification Page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6414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4353"/>
            <a:ext cx="9830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Enhancements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676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04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Access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094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Learners can study anytime, without internet connection.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56761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04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Reality Integration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35893" y="60094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immersive and engaging learning experiences.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56761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045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 Partnerships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77995" y="600944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students with real projects and job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Engagement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platforms prioritize content delivery but lack meaningful interaction.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Poor 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Insufficient opportunities for peer-to-peer and teacher-student communication.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5107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with Self-Paced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tools are available to facilitate interactive, self-paced, and cooperative learning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73430"/>
            <a:ext cx="9516428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 and System Comparison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2002631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4858" y="2562463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 cooperative learning capabilities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4858" y="2988469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seamless content uploading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4858" y="3414474"/>
            <a:ext cx="628376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simple and user-friendly interface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9401" y="2002631"/>
            <a:ext cx="420016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Systems vs. Tech-Hive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7589401" y="2589728"/>
            <a:ext cx="6283762" cy="4620578"/>
          </a:xfrm>
          <a:prstGeom prst="roundRect">
            <a:avLst>
              <a:gd name="adj" fmla="val 19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97021" y="2597348"/>
            <a:ext cx="6268522" cy="1326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15739" y="2736056"/>
            <a:ext cx="1649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909453" y="2736056"/>
            <a:ext cx="164461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998643" y="2736056"/>
            <a:ext cx="1648420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student-teacher engagement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97021" y="3923467"/>
            <a:ext cx="6268522" cy="1326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815739" y="4062174"/>
            <a:ext cx="1649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Roles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909453" y="4062174"/>
            <a:ext cx="164461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Admin/Instructor only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1998643" y="4062174"/>
            <a:ext cx="1648420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Admin, Teacher, and Student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597021" y="5249585"/>
            <a:ext cx="6268522" cy="976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15739" y="5388293"/>
            <a:ext cx="16491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Contribution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909453" y="5388293"/>
            <a:ext cx="164461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 only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1998643" y="5388293"/>
            <a:ext cx="164842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Students and Teachers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597021" y="6226135"/>
            <a:ext cx="6268522" cy="9765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815739" y="6364843"/>
            <a:ext cx="164913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 Forums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909453" y="6364843"/>
            <a:ext cx="1644610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Unavailable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1998643" y="6364843"/>
            <a:ext cx="164842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and accessible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73206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Tech-Hive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03609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7145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Registration &amp;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1620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access with role-specific permissions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03609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071455"/>
            <a:ext cx="3323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Dashboards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interfaces for Admins, Teachers, and Students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9935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03609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071455"/>
            <a:ext cx="3001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Management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upload and access study materials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46715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182076"/>
            <a:ext cx="3649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Quizzes and Assessments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individual and group performance to monitor progress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5146715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engagement with gamified quizzes and challenges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5737"/>
            <a:ext cx="5691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814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interact with Tech-Hive through web browsers on various devices, delivering the user interface and capturing inputs.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29814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Server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business logic using PHP, manages sessions and authentication, and handles communication between clients and database.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29814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5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Server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4225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user data and interactions securely using MySQL, ensuring reliable management, fast queries, and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425172"/>
            <a:ext cx="4919424" cy="7379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23046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 Diagram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case diagram visually depicts the interactions between users and the Tech-Hive system. It highlights the specific actions users can perform and how the system responds. This diagram provides a clear understanding of the system's functionalities and processes from the user's perspective.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408" y="470178"/>
            <a:ext cx="4987409" cy="534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Flow in the System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408" y="1346359"/>
            <a:ext cx="3198019" cy="19764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8408" y="3536513"/>
            <a:ext cx="2435900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Login &amp; Secure Session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98408" y="3906083"/>
            <a:ext cx="3198019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initiates login, establishing a secure session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44" y="1346359"/>
            <a:ext cx="3198138" cy="19765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0144" y="3536633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010144" y="3906203"/>
            <a:ext cx="3198138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validates username and password inputs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99" y="1346359"/>
            <a:ext cx="3198138" cy="19765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1999" y="3536633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Retrieval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21999" y="3906203"/>
            <a:ext cx="3198138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retrieves relevant user data from the database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854" y="1346359"/>
            <a:ext cx="3198138" cy="19765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3854" y="3536633"/>
            <a:ext cx="254388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Dashboard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833854" y="3906203"/>
            <a:ext cx="3198138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presents personalized info and notifications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8" y="4795123"/>
            <a:ext cx="3198019" cy="19764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8408" y="6985278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Material Upload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598408" y="7354848"/>
            <a:ext cx="3198019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Uploads include validation for content quality and standards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144" y="4795123"/>
            <a:ext cx="3198138" cy="197655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010144" y="6985397"/>
            <a:ext cx="287393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Profile &amp; Password Updates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010144" y="7354967"/>
            <a:ext cx="3198138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requests for profile and password changes are processed</a:t>
            </a:r>
            <a:endParaRPr lang="en-US" sz="13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999" y="4795123"/>
            <a:ext cx="3198138" cy="197655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21999" y="6985397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Access</a:t>
            </a:r>
            <a:endParaRPr lang="en-US" sz="1650" dirty="0"/>
          </a:p>
        </p:txBody>
      </p:sp>
      <p:sp>
        <p:nvSpPr>
          <p:cNvPr id="23" name="Text 14"/>
          <p:cNvSpPr/>
          <p:nvPr/>
        </p:nvSpPr>
        <p:spPr>
          <a:xfrm>
            <a:off x="7421999" y="7354967"/>
            <a:ext cx="3198138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access core functionalities according to roles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34232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 for user interface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4" y="334232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386810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PHP for application server logic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72713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2529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for robust data management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7003" y="4684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4727138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4762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Server &amp; Tools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119" y="525291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XAMPP (Apache, MySQL), Bootstrap, Git for version control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6702"/>
            <a:ext cx="6759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Tech_Hive:ScreenShots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0794"/>
            <a:ext cx="6244709" cy="2973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98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Home  Page</a:t>
            </a:r>
            <a:endParaRPr lang="en-US" sz="2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540794"/>
            <a:ext cx="6244709" cy="2977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57738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Courses Page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599521" y="6425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2025-05-09T03:54:32Z</dcterms:created>
  <dcterms:modified xsi:type="dcterms:W3CDTF">2025-05-09T03:54:32Z</dcterms:modified>
</cp:coreProperties>
</file>